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9" autoAdjust="0"/>
    <p:restoredTop sz="93810" autoAdjust="0"/>
  </p:normalViewPr>
  <p:slideViewPr>
    <p:cSldViewPr snapToGrid="0" snapToObjects="1">
      <p:cViewPr varScale="1">
        <p:scale>
          <a:sx n="120" d="100"/>
          <a:sy n="120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B3CF71C-E5AA-E44D-8518-93C5D1BFD70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0D656ED-36F5-234A-9F7F-50EA8D60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7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052B2-B126-F246-A568-A688B548F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900" y="121443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B6DA7-7371-A144-908B-B5860830E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87F80-E493-444F-B5C3-706C7961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50E2-8E24-3C45-97BC-A5F5DC64FA16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07F9D-85E3-4746-910A-83496067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i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1A884-837E-D543-BDC5-4041C64E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24E9-E548-174F-AF9B-373A392C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BE171-DF35-0C45-B97E-34698A502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2B6E2-AE5B-8A41-8333-A3DD49B0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39D-EC13-7C47-9C52-4AEC4462E89E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2047-7883-7A4E-9578-275B784F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70D11-86AB-6D40-B671-63042A14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169F54-7A7A-D049-9891-BFBE7791D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75C97-8D6F-B14E-AFF9-9172FE9BA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03715-8217-EB4E-9F4D-16D33F54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8A5B-1E3C-5045-984A-9790224EE4FF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A923C-9E7C-0445-9BDA-C323F71C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B0843-3F6A-4144-B645-02A893EB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8BFA-7693-754E-B832-9537E971E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0563F-4A43-004B-8860-EED4BCD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EAF4D-81D6-4841-9429-9F31A5C6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EFF7-7EB3-8344-8B54-BBB5F6555ED1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ED702-0E19-0F47-B42A-EAD391DA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E8812-6462-1C40-A579-265C1949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7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0F28-801A-C741-A630-A9CF55FE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987" y="173672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A6593-82A8-3C4B-A727-E2062F736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5162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81AB3-C921-C549-A165-B963B94E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F08-3239-7A4D-AADB-12227DFED8AC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63AD8-9AD8-3542-A64A-324DDB53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B5225-43D8-DA4B-A0BD-14EC2631A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3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A9EB8-D8DF-ED4C-B9C0-E71CA40C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83065"/>
            <a:ext cx="9372600" cy="6425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9E1B-7DFD-0E4F-A318-E12DAD896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2005011"/>
            <a:ext cx="4733925" cy="41719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942B74-3974-6344-91C5-C85E6B7B5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9438" y="2005011"/>
            <a:ext cx="4424362" cy="41719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1F6DA-B8BC-164C-95C9-A0B44AECB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75C3-1EBA-0546-AC0C-ECE3BD933037}" type="datetime1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A6676-65B9-1B42-B855-3626B864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75A99-6F47-0248-8CC6-82E85E37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4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E2A68-76D1-094B-B557-5A016B6F2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1023257"/>
            <a:ext cx="9450388" cy="6674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AD8B9-6A38-3E44-A384-FEE96B472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00" y="1681163"/>
            <a:ext cx="4092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D9DC7-77B7-0F41-9AA2-981712EA1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05000" y="2505075"/>
            <a:ext cx="451757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992FF-2C2A-5B4D-BFA0-D66F1D976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97196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E0EC7-1D12-224F-B658-9E68D371A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7196" y="2505075"/>
            <a:ext cx="475819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75C61-245E-0D41-B545-3F773577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3F4C-C8F6-3A4A-8831-2305070A374B}" type="datetime1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3FE4E-E5EC-FB4B-845D-BE174BF0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C8092-B50C-5646-8B41-23708F73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2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4E6F-725A-F746-A3E7-D75D9B21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468C10-6065-5343-8D47-272C86E5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DEE8-7782-794C-A424-CAD4F9DB9DAB}" type="datetime1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85E3D-A401-E547-808D-3646B8E6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FB3CA-D6E3-EF49-852B-FE010AA1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4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4252F4-19F0-BF40-A8ED-BCC17F5E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5C6-679F-1D48-B93C-92B94986DC48}" type="datetime1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9748C-0763-A241-A7C6-233B970D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8E6D7-76FB-FF42-BE8C-0DA1FE34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3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DD553-D08A-EF4C-BEB1-390288AD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9" y="1186543"/>
            <a:ext cx="2812596" cy="14010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984E3-6879-CE43-9033-6DF1AE57F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86543"/>
            <a:ext cx="6172200" cy="50074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CE8D8-C65F-F940-A963-120E19E0B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59429" y="2727324"/>
            <a:ext cx="2812596" cy="346664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A5245-6415-D44F-BF06-41B54E9A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0C091-6D50-9743-A37D-4F921D5A9AF8}" type="datetime1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FD680-4DEA-6943-B5D6-6122CE6D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21235-E87B-394D-ACA6-CDF808E0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4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14E9-727C-654E-8353-D454CA58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171" y="1240970"/>
            <a:ext cx="3298372" cy="11400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349A1-FC20-794F-A8AC-0D19DF903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36770" y="1240970"/>
            <a:ext cx="5618617" cy="4620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AA276-50FD-854E-8E4D-532E5FAAD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9171" y="2381022"/>
            <a:ext cx="3298372" cy="34850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94B6C-B718-2B47-B7A7-DD3DDBFCD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5F1E-E352-574D-A1CD-8E1DB7093541}" type="datetime1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EBB9B-A3DB-E042-9909-17CFD949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E132F-6E68-954A-A978-32B78C61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9E7BCF-E012-9140-9545-8BFF1CC7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3371"/>
            <a:ext cx="12192000" cy="642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41B67-3829-7441-A8E1-FBFEB3F93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6886" y="1825625"/>
            <a:ext cx="9056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326C4-3517-1A48-8827-F2E38C010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B91C8-5ECC-6445-A8FF-DD2AD0F5E60B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8141D-7179-8A45-B21E-506E645EE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Built on Tradition, Constructing for the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0B7E1-50B0-3048-B764-EED640F0E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26FD-797B-AD41-B778-E7F215ABDF75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A0C1D5-C544-F248-91A3-185740E711F3}"/>
              </a:ext>
            </a:extLst>
          </p:cNvPr>
          <p:cNvGrpSpPr/>
          <p:nvPr userDrawn="1"/>
        </p:nvGrpSpPr>
        <p:grpSpPr>
          <a:xfrm>
            <a:off x="207402" y="1093371"/>
            <a:ext cx="1632284" cy="4911088"/>
            <a:chOff x="207402" y="1093371"/>
            <a:chExt cx="1632284" cy="491108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99CA092-328B-D14D-B29D-3566DB6610F9}"/>
                </a:ext>
              </a:extLst>
            </p:cNvPr>
            <p:cNvSpPr/>
            <p:nvPr userDrawn="1"/>
          </p:nvSpPr>
          <p:spPr>
            <a:xfrm>
              <a:off x="207402" y="1093371"/>
              <a:ext cx="1632284" cy="3847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i="0" u="none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America's Boating Club -  South Carolina and Coastal Georgia – D26</a:t>
              </a:r>
              <a:endParaRPr lang="en-US" sz="1200" b="1" i="0" u="none" baseline="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  <a:p>
              <a:pPr algn="ctr"/>
              <a:endParaRPr lang="en-US" sz="1600" b="1" i="0" u="none" baseline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Beaufort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Charleston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Golden Corner Lakes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Golden Isles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Hilton Head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Lake Hartwell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Lake Murray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Long Bay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North Strand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Savannah River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Swamp Fox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Thurmond Lake</a:t>
              </a:r>
            </a:p>
            <a:p>
              <a:pPr algn="ctr"/>
              <a:r>
                <a:rPr lang="en-US" sz="1200" b="1" baseline="0" dirty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Tybee Light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15AD467-B0A0-524B-A1BA-EC01073104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492452" y="5163564"/>
              <a:ext cx="1062183" cy="840895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D6B3A012-8473-004D-8410-163915171C9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67000" y="111125"/>
            <a:ext cx="6858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6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D1518-DE60-4266-A4AE-EB9FD1BD7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EBD4E-9AA3-4F4B-BFCA-2AA7E8DA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Built on Tradition, Constructing the Future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AD8C3-3AB6-4D7D-952E-F6D4E257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26FD-797B-AD41-B778-E7F215ABDF75}" type="slidenum">
              <a:rPr lang="en-US" smtClean="0"/>
              <a:t>1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A6A099-AE5D-4406-AFDA-7F7309E2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97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9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Wright</dc:creator>
  <cp:lastModifiedBy>Valerie Wright</cp:lastModifiedBy>
  <cp:revision>57</cp:revision>
  <cp:lastPrinted>2021-01-09T21:44:11Z</cp:lastPrinted>
  <dcterms:created xsi:type="dcterms:W3CDTF">2020-11-09T00:29:16Z</dcterms:created>
  <dcterms:modified xsi:type="dcterms:W3CDTF">2022-01-31T16:23:58Z</dcterms:modified>
</cp:coreProperties>
</file>